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4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7" r:id="rId6"/>
    <p:sldId id="327" r:id="rId7"/>
    <p:sldId id="328" r:id="rId8"/>
    <p:sldId id="329" r:id="rId9"/>
    <p:sldId id="326" r:id="rId10"/>
    <p:sldId id="310" r:id="rId11"/>
    <p:sldId id="336" r:id="rId12"/>
    <p:sldId id="335" r:id="rId13"/>
    <p:sldId id="334" r:id="rId14"/>
    <p:sldId id="333" r:id="rId15"/>
    <p:sldId id="322" r:id="rId16"/>
    <p:sldId id="331" r:id="rId17"/>
    <p:sldId id="33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DFD"/>
    <a:srgbClr val="DEDBD8"/>
    <a:srgbClr val="E2DED9"/>
    <a:srgbClr val="B71E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C2FFA5D-87B4-456A-9821-1D502468CF0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25" d="100"/>
          <a:sy n="125" d="100"/>
        </p:scale>
        <p:origin x="-144" y="-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C98247-B329-4B92-B96B-1FCDF6BCB482}" type="doc">
      <dgm:prSet loTypeId="urn:microsoft.com/office/officeart/2005/8/layout/equation1" loCatId="process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EEECD0D-73D3-46D7-9ACF-9B8C08E38593}">
      <dgm:prSet phldrT="[Text]"/>
      <dgm:spPr/>
      <dgm:t>
        <a:bodyPr/>
        <a:lstStyle/>
        <a:p>
          <a:r>
            <a:rPr lang="en-US" dirty="0" smtClean="0"/>
            <a:t>1948 (first proposed)</a:t>
          </a:r>
          <a:endParaRPr lang="en-US" dirty="0"/>
        </a:p>
      </dgm:t>
    </dgm:pt>
    <dgm:pt modelId="{1387EC46-A983-4249-8DD5-9C13907A7A0A}" type="parTrans" cxnId="{62834933-3D27-4C5D-AB4D-9AEC0D25DF84}">
      <dgm:prSet/>
      <dgm:spPr/>
      <dgm:t>
        <a:bodyPr/>
        <a:lstStyle/>
        <a:p>
          <a:endParaRPr lang="en-US"/>
        </a:p>
      </dgm:t>
    </dgm:pt>
    <dgm:pt modelId="{9046DCE0-F2CD-4EFE-A677-431F511BE452}" type="sibTrans" cxnId="{62834933-3D27-4C5D-AB4D-9AEC0D25DF84}">
      <dgm:prSet/>
      <dgm:spPr/>
      <dgm:t>
        <a:bodyPr/>
        <a:lstStyle/>
        <a:p>
          <a:endParaRPr lang="en-US"/>
        </a:p>
      </dgm:t>
    </dgm:pt>
    <dgm:pt modelId="{2CA6CEB9-558A-4B66-AF0A-0C2BB049D266}">
      <dgm:prSet phldrT="[Text]"/>
      <dgm:spPr/>
      <dgm:t>
        <a:bodyPr/>
        <a:lstStyle/>
        <a:p>
          <a:r>
            <a:rPr lang="en-US" dirty="0" smtClean="0"/>
            <a:t>1949 </a:t>
          </a:r>
          <a:endParaRPr lang="en-US" dirty="0"/>
        </a:p>
      </dgm:t>
    </dgm:pt>
    <dgm:pt modelId="{61C0350D-AB6B-4C7C-A9E2-3C536F49BE48}" type="parTrans" cxnId="{81760F92-A242-4FBC-8C47-19B6758EDC39}">
      <dgm:prSet/>
      <dgm:spPr/>
      <dgm:t>
        <a:bodyPr/>
        <a:lstStyle/>
        <a:p>
          <a:endParaRPr lang="en-US"/>
        </a:p>
      </dgm:t>
    </dgm:pt>
    <dgm:pt modelId="{649358C0-9A18-4AC9-B4D5-31471F5868A0}" type="sibTrans" cxnId="{81760F92-A242-4FBC-8C47-19B6758EDC39}">
      <dgm:prSet/>
      <dgm:spPr/>
      <dgm:t>
        <a:bodyPr/>
        <a:lstStyle/>
        <a:p>
          <a:endParaRPr lang="en-US"/>
        </a:p>
      </dgm:t>
    </dgm:pt>
    <dgm:pt modelId="{67962C7C-EF5A-4B77-8763-3DEB55EB7F99}">
      <dgm:prSet phldrT="[Text]"/>
      <dgm:spPr/>
      <dgm:t>
        <a:bodyPr/>
        <a:lstStyle/>
        <a:p>
          <a:r>
            <a:rPr lang="en-US" dirty="0" smtClean="0"/>
            <a:t>1950</a:t>
          </a:r>
          <a:endParaRPr lang="en-US" dirty="0"/>
        </a:p>
      </dgm:t>
    </dgm:pt>
    <dgm:pt modelId="{515C2F6F-E1FC-4EE5-8759-D7816349EB8F}" type="parTrans" cxnId="{923ADADA-5F86-4FFC-8DFB-A4AD3E60AE93}">
      <dgm:prSet/>
      <dgm:spPr/>
      <dgm:t>
        <a:bodyPr/>
        <a:lstStyle/>
        <a:p>
          <a:endParaRPr lang="en-US"/>
        </a:p>
      </dgm:t>
    </dgm:pt>
    <dgm:pt modelId="{C47A503C-8A66-4FFB-B59E-C7F7E0324A5F}" type="sibTrans" cxnId="{923ADADA-5F86-4FFC-8DFB-A4AD3E60AE93}">
      <dgm:prSet/>
      <dgm:spPr/>
      <dgm:t>
        <a:bodyPr/>
        <a:lstStyle/>
        <a:p>
          <a:endParaRPr lang="en-US"/>
        </a:p>
      </dgm:t>
    </dgm:pt>
    <dgm:pt modelId="{7893A6F7-5F52-47E5-AFAB-EBB1555177C5}">
      <dgm:prSet phldrT="[Text]"/>
      <dgm:spPr/>
      <dgm:t>
        <a:bodyPr/>
        <a:lstStyle/>
        <a:p>
          <a:r>
            <a:rPr lang="en-US" dirty="0" smtClean="0"/>
            <a:t>1997 ( Novel Prize)</a:t>
          </a:r>
          <a:endParaRPr lang="en-US" dirty="0"/>
        </a:p>
      </dgm:t>
    </dgm:pt>
    <dgm:pt modelId="{400BEF45-2216-4E2A-B2AF-74FE810D39D3}" type="parTrans" cxnId="{E436368A-19D3-4827-8280-89FF0C3CD12C}">
      <dgm:prSet/>
      <dgm:spPr/>
      <dgm:t>
        <a:bodyPr/>
        <a:lstStyle/>
        <a:p>
          <a:endParaRPr lang="en-US"/>
        </a:p>
      </dgm:t>
    </dgm:pt>
    <dgm:pt modelId="{83B7BFC8-D55D-4A87-ADF2-AD5D65103EA3}" type="sibTrans" cxnId="{E436368A-19D3-4827-8280-89FF0C3CD12C}">
      <dgm:prSet/>
      <dgm:spPr/>
      <dgm:t>
        <a:bodyPr/>
        <a:lstStyle/>
        <a:p>
          <a:endParaRPr lang="en-US"/>
        </a:p>
      </dgm:t>
    </dgm:pt>
    <dgm:pt modelId="{CE426D2F-8BF1-4AC7-B1D0-0A31702EA958}">
      <dgm:prSet phldrT="[Text]"/>
      <dgm:spPr/>
      <dgm:t>
        <a:bodyPr/>
        <a:lstStyle/>
        <a:p>
          <a:r>
            <a:rPr lang="en-US" dirty="0" smtClean="0"/>
            <a:t>1960 (technology and concept improved)</a:t>
          </a:r>
          <a:endParaRPr lang="en-US" dirty="0"/>
        </a:p>
      </dgm:t>
    </dgm:pt>
    <dgm:pt modelId="{B030D845-36E1-40DF-A177-1FE2AED6AB62}" type="parTrans" cxnId="{E3F1D073-6635-4DC0-B627-850BA28B7736}">
      <dgm:prSet/>
      <dgm:spPr/>
      <dgm:t>
        <a:bodyPr/>
        <a:lstStyle/>
        <a:p>
          <a:endParaRPr lang="en-US"/>
        </a:p>
      </dgm:t>
    </dgm:pt>
    <dgm:pt modelId="{B7A07F83-446E-4940-96AF-A1415BC8BE85}" type="sibTrans" cxnId="{E3F1D073-6635-4DC0-B627-850BA28B7736}">
      <dgm:prSet/>
      <dgm:spPr/>
      <dgm:t>
        <a:bodyPr/>
        <a:lstStyle/>
        <a:p>
          <a:endParaRPr lang="en-US"/>
        </a:p>
      </dgm:t>
    </dgm:pt>
    <dgm:pt modelId="{4BD09969-1F47-49BF-A848-24AE4750D8DE}" type="pres">
      <dgm:prSet presAssocID="{21C98247-B329-4B92-B96B-1FCDF6BCB482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36BFF61-ABF5-4482-9E6C-A74F5873BB0A}" type="pres">
      <dgm:prSet presAssocID="{8EEECD0D-73D3-46D7-9ACF-9B8C08E38593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17094F-D3CB-4ED6-A9D1-B149EF683484}" type="pres">
      <dgm:prSet presAssocID="{9046DCE0-F2CD-4EFE-A677-431F511BE452}" presName="spacerL" presStyleCnt="0"/>
      <dgm:spPr/>
    </dgm:pt>
    <dgm:pt modelId="{FCA8A036-21BA-495A-8C3F-9F76CEC5BCD4}" type="pres">
      <dgm:prSet presAssocID="{9046DCE0-F2CD-4EFE-A677-431F511BE452}" presName="sibTrans" presStyleLbl="sibTrans2D1" presStyleIdx="0" presStyleCnt="4"/>
      <dgm:spPr/>
      <dgm:t>
        <a:bodyPr/>
        <a:lstStyle/>
        <a:p>
          <a:endParaRPr lang="en-US"/>
        </a:p>
      </dgm:t>
    </dgm:pt>
    <dgm:pt modelId="{8A62EC01-60A0-4A56-BD94-AD23C796F215}" type="pres">
      <dgm:prSet presAssocID="{9046DCE0-F2CD-4EFE-A677-431F511BE452}" presName="spacerR" presStyleCnt="0"/>
      <dgm:spPr/>
    </dgm:pt>
    <dgm:pt modelId="{D97975B2-87F8-4E29-9D94-B6619F48543D}" type="pres">
      <dgm:prSet presAssocID="{2CA6CEB9-558A-4B66-AF0A-0C2BB049D266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25501F-2F47-4571-94F4-A5E132B6AE31}" type="pres">
      <dgm:prSet presAssocID="{649358C0-9A18-4AC9-B4D5-31471F5868A0}" presName="spacerL" presStyleCnt="0"/>
      <dgm:spPr/>
    </dgm:pt>
    <dgm:pt modelId="{C2BBFD71-DE01-49F5-B634-95D74505E946}" type="pres">
      <dgm:prSet presAssocID="{649358C0-9A18-4AC9-B4D5-31471F5868A0}" presName="sibTrans" presStyleLbl="sibTrans2D1" presStyleIdx="1" presStyleCnt="4"/>
      <dgm:spPr/>
      <dgm:t>
        <a:bodyPr/>
        <a:lstStyle/>
        <a:p>
          <a:endParaRPr lang="en-US"/>
        </a:p>
      </dgm:t>
    </dgm:pt>
    <dgm:pt modelId="{ECAFE612-04BD-4336-9365-03A7ACDE0387}" type="pres">
      <dgm:prSet presAssocID="{649358C0-9A18-4AC9-B4D5-31471F5868A0}" presName="spacerR" presStyleCnt="0"/>
      <dgm:spPr/>
    </dgm:pt>
    <dgm:pt modelId="{A74FD1BF-B3DB-48E9-8347-433B0836DC68}" type="pres">
      <dgm:prSet presAssocID="{67962C7C-EF5A-4B77-8763-3DEB55EB7F99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ECB3A0-B4BB-4D05-87DF-5B42EFE1A3D4}" type="pres">
      <dgm:prSet presAssocID="{C47A503C-8A66-4FFB-B59E-C7F7E0324A5F}" presName="spacerL" presStyleCnt="0"/>
      <dgm:spPr/>
    </dgm:pt>
    <dgm:pt modelId="{78BC1826-A014-4C0C-A306-1CFE2D9AB50B}" type="pres">
      <dgm:prSet presAssocID="{C47A503C-8A66-4FFB-B59E-C7F7E0324A5F}" presName="sibTrans" presStyleLbl="sibTrans2D1" presStyleIdx="2" presStyleCnt="4"/>
      <dgm:spPr/>
      <dgm:t>
        <a:bodyPr/>
        <a:lstStyle/>
        <a:p>
          <a:endParaRPr lang="en-US"/>
        </a:p>
      </dgm:t>
    </dgm:pt>
    <dgm:pt modelId="{13EB201E-C17F-4F59-8B5F-762C7823B0A1}" type="pres">
      <dgm:prSet presAssocID="{C47A503C-8A66-4FFB-B59E-C7F7E0324A5F}" presName="spacerR" presStyleCnt="0"/>
      <dgm:spPr/>
    </dgm:pt>
    <dgm:pt modelId="{EB2CF171-9939-4D0B-985B-70FDBD793B51}" type="pres">
      <dgm:prSet presAssocID="{CE426D2F-8BF1-4AC7-B1D0-0A31702EA958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6B375A-D58C-4AD3-9AE1-C89ECADC1035}" type="pres">
      <dgm:prSet presAssocID="{B7A07F83-446E-4940-96AF-A1415BC8BE85}" presName="spacerL" presStyleCnt="0"/>
      <dgm:spPr/>
    </dgm:pt>
    <dgm:pt modelId="{0721A63D-337D-4A55-8AD3-24E2F341F85B}" type="pres">
      <dgm:prSet presAssocID="{B7A07F83-446E-4940-96AF-A1415BC8BE85}" presName="sibTrans" presStyleLbl="sibTrans2D1" presStyleIdx="3" presStyleCnt="4"/>
      <dgm:spPr/>
      <dgm:t>
        <a:bodyPr/>
        <a:lstStyle/>
        <a:p>
          <a:endParaRPr lang="en-US"/>
        </a:p>
      </dgm:t>
    </dgm:pt>
    <dgm:pt modelId="{9D461DFC-B320-46DF-8889-721FB4F5EA2D}" type="pres">
      <dgm:prSet presAssocID="{B7A07F83-446E-4940-96AF-A1415BC8BE85}" presName="spacerR" presStyleCnt="0"/>
      <dgm:spPr/>
    </dgm:pt>
    <dgm:pt modelId="{DA0506CE-EB6E-49C5-B26A-6FB072063CF3}" type="pres">
      <dgm:prSet presAssocID="{7893A6F7-5F52-47E5-AFAB-EBB1555177C5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1259411-475F-4E1D-A001-C6ECB0294476}" type="presOf" srcId="{21C98247-B329-4B92-B96B-1FCDF6BCB482}" destId="{4BD09969-1F47-49BF-A848-24AE4750D8DE}" srcOrd="0" destOrd="0" presId="urn:microsoft.com/office/officeart/2005/8/layout/equation1"/>
    <dgm:cxn modelId="{A68C4E6C-56F7-4027-92C3-21A8F7725024}" type="presOf" srcId="{CE426D2F-8BF1-4AC7-B1D0-0A31702EA958}" destId="{EB2CF171-9939-4D0B-985B-70FDBD793B51}" srcOrd="0" destOrd="0" presId="urn:microsoft.com/office/officeart/2005/8/layout/equation1"/>
    <dgm:cxn modelId="{DB754ABD-BE37-49A0-8EF6-A94198C880A0}" type="presOf" srcId="{9046DCE0-F2CD-4EFE-A677-431F511BE452}" destId="{FCA8A036-21BA-495A-8C3F-9F76CEC5BCD4}" srcOrd="0" destOrd="0" presId="urn:microsoft.com/office/officeart/2005/8/layout/equation1"/>
    <dgm:cxn modelId="{923ADADA-5F86-4FFC-8DFB-A4AD3E60AE93}" srcId="{21C98247-B329-4B92-B96B-1FCDF6BCB482}" destId="{67962C7C-EF5A-4B77-8763-3DEB55EB7F99}" srcOrd="2" destOrd="0" parTransId="{515C2F6F-E1FC-4EE5-8759-D7816349EB8F}" sibTransId="{C47A503C-8A66-4FFB-B59E-C7F7E0324A5F}"/>
    <dgm:cxn modelId="{E3F1D073-6635-4DC0-B627-850BA28B7736}" srcId="{21C98247-B329-4B92-B96B-1FCDF6BCB482}" destId="{CE426D2F-8BF1-4AC7-B1D0-0A31702EA958}" srcOrd="3" destOrd="0" parTransId="{B030D845-36E1-40DF-A177-1FE2AED6AB62}" sibTransId="{B7A07F83-446E-4940-96AF-A1415BC8BE85}"/>
    <dgm:cxn modelId="{E436368A-19D3-4827-8280-89FF0C3CD12C}" srcId="{21C98247-B329-4B92-B96B-1FCDF6BCB482}" destId="{7893A6F7-5F52-47E5-AFAB-EBB1555177C5}" srcOrd="4" destOrd="0" parTransId="{400BEF45-2216-4E2A-B2AF-74FE810D39D3}" sibTransId="{83B7BFC8-D55D-4A87-ADF2-AD5D65103EA3}"/>
    <dgm:cxn modelId="{1718CED8-E5F8-4DE4-80FC-3E61384A42E3}" type="presOf" srcId="{7893A6F7-5F52-47E5-AFAB-EBB1555177C5}" destId="{DA0506CE-EB6E-49C5-B26A-6FB072063CF3}" srcOrd="0" destOrd="0" presId="urn:microsoft.com/office/officeart/2005/8/layout/equation1"/>
    <dgm:cxn modelId="{F37D068F-E8FB-4082-A709-250CB3466802}" type="presOf" srcId="{B7A07F83-446E-4940-96AF-A1415BC8BE85}" destId="{0721A63D-337D-4A55-8AD3-24E2F341F85B}" srcOrd="0" destOrd="0" presId="urn:microsoft.com/office/officeart/2005/8/layout/equation1"/>
    <dgm:cxn modelId="{E93B83BE-430A-465A-866C-2B52D357A726}" type="presOf" srcId="{67962C7C-EF5A-4B77-8763-3DEB55EB7F99}" destId="{A74FD1BF-B3DB-48E9-8347-433B0836DC68}" srcOrd="0" destOrd="0" presId="urn:microsoft.com/office/officeart/2005/8/layout/equation1"/>
    <dgm:cxn modelId="{E282FB87-16EA-4789-B2BB-56B0FCA84A84}" type="presOf" srcId="{C47A503C-8A66-4FFB-B59E-C7F7E0324A5F}" destId="{78BC1826-A014-4C0C-A306-1CFE2D9AB50B}" srcOrd="0" destOrd="0" presId="urn:microsoft.com/office/officeart/2005/8/layout/equation1"/>
    <dgm:cxn modelId="{81760F92-A242-4FBC-8C47-19B6758EDC39}" srcId="{21C98247-B329-4B92-B96B-1FCDF6BCB482}" destId="{2CA6CEB9-558A-4B66-AF0A-0C2BB049D266}" srcOrd="1" destOrd="0" parTransId="{61C0350D-AB6B-4C7C-A9E2-3C536F49BE48}" sibTransId="{649358C0-9A18-4AC9-B4D5-31471F5868A0}"/>
    <dgm:cxn modelId="{62834933-3D27-4C5D-AB4D-9AEC0D25DF84}" srcId="{21C98247-B329-4B92-B96B-1FCDF6BCB482}" destId="{8EEECD0D-73D3-46D7-9ACF-9B8C08E38593}" srcOrd="0" destOrd="0" parTransId="{1387EC46-A983-4249-8DD5-9C13907A7A0A}" sibTransId="{9046DCE0-F2CD-4EFE-A677-431F511BE452}"/>
    <dgm:cxn modelId="{3CFF5506-5CA0-4452-9356-7C21CB78A692}" type="presOf" srcId="{649358C0-9A18-4AC9-B4D5-31471F5868A0}" destId="{C2BBFD71-DE01-49F5-B634-95D74505E946}" srcOrd="0" destOrd="0" presId="urn:microsoft.com/office/officeart/2005/8/layout/equation1"/>
    <dgm:cxn modelId="{8C515968-F8FC-441D-B6D9-9985F99BE00F}" type="presOf" srcId="{8EEECD0D-73D3-46D7-9ACF-9B8C08E38593}" destId="{936BFF61-ABF5-4482-9E6C-A74F5873BB0A}" srcOrd="0" destOrd="0" presId="urn:microsoft.com/office/officeart/2005/8/layout/equation1"/>
    <dgm:cxn modelId="{FFEE657E-B4A9-4249-83D1-3DB4B1717FDB}" type="presOf" srcId="{2CA6CEB9-558A-4B66-AF0A-0C2BB049D266}" destId="{D97975B2-87F8-4E29-9D94-B6619F48543D}" srcOrd="0" destOrd="0" presId="urn:microsoft.com/office/officeart/2005/8/layout/equation1"/>
    <dgm:cxn modelId="{2F3281CF-F1FE-4092-ADA4-A4A32F76FAD2}" type="presParOf" srcId="{4BD09969-1F47-49BF-A848-24AE4750D8DE}" destId="{936BFF61-ABF5-4482-9E6C-A74F5873BB0A}" srcOrd="0" destOrd="0" presId="urn:microsoft.com/office/officeart/2005/8/layout/equation1"/>
    <dgm:cxn modelId="{006F9E31-FF9B-4DF9-B1B3-6DF75D514006}" type="presParOf" srcId="{4BD09969-1F47-49BF-A848-24AE4750D8DE}" destId="{0617094F-D3CB-4ED6-A9D1-B149EF683484}" srcOrd="1" destOrd="0" presId="urn:microsoft.com/office/officeart/2005/8/layout/equation1"/>
    <dgm:cxn modelId="{45496025-431A-42AB-B3F7-1C71B7462A49}" type="presParOf" srcId="{4BD09969-1F47-49BF-A848-24AE4750D8DE}" destId="{FCA8A036-21BA-495A-8C3F-9F76CEC5BCD4}" srcOrd="2" destOrd="0" presId="urn:microsoft.com/office/officeart/2005/8/layout/equation1"/>
    <dgm:cxn modelId="{36BB940C-78B5-4EC9-BC55-A0E885344783}" type="presParOf" srcId="{4BD09969-1F47-49BF-A848-24AE4750D8DE}" destId="{8A62EC01-60A0-4A56-BD94-AD23C796F215}" srcOrd="3" destOrd="0" presId="urn:microsoft.com/office/officeart/2005/8/layout/equation1"/>
    <dgm:cxn modelId="{36252D84-6C3F-4635-A8FC-D122C5EBD19F}" type="presParOf" srcId="{4BD09969-1F47-49BF-A848-24AE4750D8DE}" destId="{D97975B2-87F8-4E29-9D94-B6619F48543D}" srcOrd="4" destOrd="0" presId="urn:microsoft.com/office/officeart/2005/8/layout/equation1"/>
    <dgm:cxn modelId="{1CAA00CD-B7BE-4968-A362-DBC401E1601F}" type="presParOf" srcId="{4BD09969-1F47-49BF-A848-24AE4750D8DE}" destId="{7725501F-2F47-4571-94F4-A5E132B6AE31}" srcOrd="5" destOrd="0" presId="urn:microsoft.com/office/officeart/2005/8/layout/equation1"/>
    <dgm:cxn modelId="{98CFF9ED-8D30-478A-BD9D-10A04F0B0353}" type="presParOf" srcId="{4BD09969-1F47-49BF-A848-24AE4750D8DE}" destId="{C2BBFD71-DE01-49F5-B634-95D74505E946}" srcOrd="6" destOrd="0" presId="urn:microsoft.com/office/officeart/2005/8/layout/equation1"/>
    <dgm:cxn modelId="{4016F1F8-63DA-4FB6-8F8A-80F1A86F391E}" type="presParOf" srcId="{4BD09969-1F47-49BF-A848-24AE4750D8DE}" destId="{ECAFE612-04BD-4336-9365-03A7ACDE0387}" srcOrd="7" destOrd="0" presId="urn:microsoft.com/office/officeart/2005/8/layout/equation1"/>
    <dgm:cxn modelId="{759E60EE-9B48-47D7-89BE-F6465682EAF4}" type="presParOf" srcId="{4BD09969-1F47-49BF-A848-24AE4750D8DE}" destId="{A74FD1BF-B3DB-48E9-8347-433B0836DC68}" srcOrd="8" destOrd="0" presId="urn:microsoft.com/office/officeart/2005/8/layout/equation1"/>
    <dgm:cxn modelId="{6E695FA6-62BB-4FF1-96F8-E7B42924387E}" type="presParOf" srcId="{4BD09969-1F47-49BF-A848-24AE4750D8DE}" destId="{57ECB3A0-B4BB-4D05-87DF-5B42EFE1A3D4}" srcOrd="9" destOrd="0" presId="urn:microsoft.com/office/officeart/2005/8/layout/equation1"/>
    <dgm:cxn modelId="{80D704A9-65C3-4983-A7B6-0B6DC7B56C4A}" type="presParOf" srcId="{4BD09969-1F47-49BF-A848-24AE4750D8DE}" destId="{78BC1826-A014-4C0C-A306-1CFE2D9AB50B}" srcOrd="10" destOrd="0" presId="urn:microsoft.com/office/officeart/2005/8/layout/equation1"/>
    <dgm:cxn modelId="{1C8F2F77-744A-435B-B75C-1335F79EF17D}" type="presParOf" srcId="{4BD09969-1F47-49BF-A848-24AE4750D8DE}" destId="{13EB201E-C17F-4F59-8B5F-762C7823B0A1}" srcOrd="11" destOrd="0" presId="urn:microsoft.com/office/officeart/2005/8/layout/equation1"/>
    <dgm:cxn modelId="{0A0879CA-6CBF-49F6-9CF1-6512E525E44B}" type="presParOf" srcId="{4BD09969-1F47-49BF-A848-24AE4750D8DE}" destId="{EB2CF171-9939-4D0B-985B-70FDBD793B51}" srcOrd="12" destOrd="0" presId="urn:microsoft.com/office/officeart/2005/8/layout/equation1"/>
    <dgm:cxn modelId="{36449051-A2C7-41BB-98EB-F149C48C4B00}" type="presParOf" srcId="{4BD09969-1F47-49BF-A848-24AE4750D8DE}" destId="{F66B375A-D58C-4AD3-9AE1-C89ECADC1035}" srcOrd="13" destOrd="0" presId="urn:microsoft.com/office/officeart/2005/8/layout/equation1"/>
    <dgm:cxn modelId="{A0E3D200-0A3B-4BF6-8E07-002C63442AB2}" type="presParOf" srcId="{4BD09969-1F47-49BF-A848-24AE4750D8DE}" destId="{0721A63D-337D-4A55-8AD3-24E2F341F85B}" srcOrd="14" destOrd="0" presId="urn:microsoft.com/office/officeart/2005/8/layout/equation1"/>
    <dgm:cxn modelId="{9D50590D-5394-4DBB-903A-D596E7924517}" type="presParOf" srcId="{4BD09969-1F47-49BF-A848-24AE4750D8DE}" destId="{9D461DFC-B320-46DF-8889-721FB4F5EA2D}" srcOrd="15" destOrd="0" presId="urn:microsoft.com/office/officeart/2005/8/layout/equation1"/>
    <dgm:cxn modelId="{ACDA3398-73B1-4ACA-ACB5-D69BEBCB8179}" type="presParOf" srcId="{4BD09969-1F47-49BF-A848-24AE4750D8DE}" destId="{DA0506CE-EB6E-49C5-B26A-6FB072063CF3}" srcOrd="16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6132B7-EFE7-43C9-B684-414455DE198A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3443D-D510-4C75-BFF7-1AA4A323AE1A}">
      <dgm:prSet phldrT="[Text]"/>
      <dgm:spPr/>
      <dgm:t>
        <a:bodyPr/>
        <a:lstStyle/>
        <a:p>
          <a:r>
            <a:rPr lang="en-US" dirty="0" smtClean="0"/>
            <a:t>Holography</a:t>
          </a:r>
          <a:endParaRPr lang="en-US" dirty="0"/>
        </a:p>
      </dgm:t>
    </dgm:pt>
    <dgm:pt modelId="{D584C4AD-91C5-4FAF-AE61-9FC8ADF58DC7}" type="parTrans" cxnId="{B56040C5-6EB0-41D0-8D2A-BA614F0F600B}">
      <dgm:prSet/>
      <dgm:spPr/>
      <dgm:t>
        <a:bodyPr/>
        <a:lstStyle/>
        <a:p>
          <a:endParaRPr lang="en-US"/>
        </a:p>
      </dgm:t>
    </dgm:pt>
    <dgm:pt modelId="{E88A8286-15B1-45E0-A56B-2E44EF754C00}" type="sibTrans" cxnId="{B56040C5-6EB0-41D0-8D2A-BA614F0F600B}">
      <dgm:prSet/>
      <dgm:spPr/>
      <dgm:t>
        <a:bodyPr/>
        <a:lstStyle/>
        <a:p>
          <a:endParaRPr lang="en-US"/>
        </a:p>
      </dgm:t>
    </dgm:pt>
    <dgm:pt modelId="{1A1E23F1-B011-4763-8EFF-F5AB39712659}">
      <dgm:prSet phldrT="[Text]"/>
      <dgm:spPr/>
      <dgm:t>
        <a:bodyPr/>
        <a:lstStyle/>
        <a:p>
          <a:r>
            <a:rPr lang="en-US" dirty="0" smtClean="0"/>
            <a:t>Optical Holography</a:t>
          </a:r>
          <a:endParaRPr lang="en-US" dirty="0"/>
        </a:p>
      </dgm:t>
    </dgm:pt>
    <dgm:pt modelId="{B761DEFC-5294-406A-9D63-7FFD7A673514}" type="parTrans" cxnId="{E7B9489A-BA1E-4BA7-8CAB-73D0D022EB48}">
      <dgm:prSet/>
      <dgm:spPr/>
      <dgm:t>
        <a:bodyPr/>
        <a:lstStyle/>
        <a:p>
          <a:endParaRPr lang="en-US"/>
        </a:p>
      </dgm:t>
    </dgm:pt>
    <dgm:pt modelId="{98FE14D8-2205-4277-B38F-672BD32859AB}" type="sibTrans" cxnId="{E7B9489A-BA1E-4BA7-8CAB-73D0D022EB48}">
      <dgm:prSet/>
      <dgm:spPr/>
      <dgm:t>
        <a:bodyPr/>
        <a:lstStyle/>
        <a:p>
          <a:endParaRPr lang="en-US"/>
        </a:p>
      </dgm:t>
    </dgm:pt>
    <dgm:pt modelId="{B8ACC258-DC0C-4DE3-A28D-40DD032627F7}">
      <dgm:prSet phldrT="[Text]"/>
      <dgm:spPr/>
      <dgm:t>
        <a:bodyPr/>
        <a:lstStyle/>
        <a:p>
          <a:r>
            <a:rPr lang="en-US" dirty="0" smtClean="0"/>
            <a:t>Digital Holography</a:t>
          </a:r>
          <a:endParaRPr lang="en-US" dirty="0"/>
        </a:p>
      </dgm:t>
    </dgm:pt>
    <dgm:pt modelId="{698BF840-6976-491C-97B7-4AEC48EFC1E8}" type="parTrans" cxnId="{04891163-42F7-408F-9831-7A888479A0DC}">
      <dgm:prSet/>
      <dgm:spPr/>
      <dgm:t>
        <a:bodyPr/>
        <a:lstStyle/>
        <a:p>
          <a:endParaRPr lang="en-US"/>
        </a:p>
      </dgm:t>
    </dgm:pt>
    <dgm:pt modelId="{D9B5AB95-ECFE-4872-B33B-2B997F37FB31}" type="sibTrans" cxnId="{04891163-42F7-408F-9831-7A888479A0DC}">
      <dgm:prSet/>
      <dgm:spPr/>
      <dgm:t>
        <a:bodyPr/>
        <a:lstStyle/>
        <a:p>
          <a:endParaRPr lang="en-US"/>
        </a:p>
      </dgm:t>
    </dgm:pt>
    <dgm:pt modelId="{AA915B8A-E308-4A41-AD02-83FEE8E3017E}" type="pres">
      <dgm:prSet presAssocID="{496132B7-EFE7-43C9-B684-414455DE198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C4F4D18-AC46-406D-89E8-DA721CBC9A62}" type="pres">
      <dgm:prSet presAssocID="{A153443D-D510-4C75-BFF7-1AA4A323AE1A}" presName="hierRoot1" presStyleCnt="0"/>
      <dgm:spPr/>
    </dgm:pt>
    <dgm:pt modelId="{7E72D7A4-6446-4B09-9D88-6B6BBB5B6EFD}" type="pres">
      <dgm:prSet presAssocID="{A153443D-D510-4C75-BFF7-1AA4A323AE1A}" presName="composite" presStyleCnt="0"/>
      <dgm:spPr/>
    </dgm:pt>
    <dgm:pt modelId="{A3066170-5E59-467A-9BCD-AE724FA8CEB5}" type="pres">
      <dgm:prSet presAssocID="{A153443D-D510-4C75-BFF7-1AA4A323AE1A}" presName="background" presStyleLbl="node0" presStyleIdx="0" presStyleCnt="1"/>
      <dgm:spPr/>
    </dgm:pt>
    <dgm:pt modelId="{BCC88B57-9924-439F-ABD6-C1AC0700E85F}" type="pres">
      <dgm:prSet presAssocID="{A153443D-D510-4C75-BFF7-1AA4A323AE1A}" presName="text" presStyleLbl="fgAcc0" presStyleIdx="0" presStyleCnt="1" custLinFactNeighborY="77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BFF0BF-8CBA-4969-89A2-7AB217251A78}" type="pres">
      <dgm:prSet presAssocID="{A153443D-D510-4C75-BFF7-1AA4A323AE1A}" presName="hierChild2" presStyleCnt="0"/>
      <dgm:spPr/>
    </dgm:pt>
    <dgm:pt modelId="{961158B4-E34B-44D1-81F6-DBAABD6B5A19}" type="pres">
      <dgm:prSet presAssocID="{B761DEFC-5294-406A-9D63-7FFD7A673514}" presName="Name10" presStyleLbl="parChTrans1D2" presStyleIdx="0" presStyleCnt="2"/>
      <dgm:spPr/>
      <dgm:t>
        <a:bodyPr/>
        <a:lstStyle/>
        <a:p>
          <a:endParaRPr lang="en-US"/>
        </a:p>
      </dgm:t>
    </dgm:pt>
    <dgm:pt modelId="{929B1FEF-9BFA-4A51-8F2B-B3D71B1EB11E}" type="pres">
      <dgm:prSet presAssocID="{1A1E23F1-B011-4763-8EFF-F5AB39712659}" presName="hierRoot2" presStyleCnt="0"/>
      <dgm:spPr/>
    </dgm:pt>
    <dgm:pt modelId="{8FA970ED-65C7-4133-9FA8-A834A567D967}" type="pres">
      <dgm:prSet presAssocID="{1A1E23F1-B011-4763-8EFF-F5AB39712659}" presName="composite2" presStyleCnt="0"/>
      <dgm:spPr/>
    </dgm:pt>
    <dgm:pt modelId="{77B72309-C248-4726-B2AB-BA8AB7B29F3E}" type="pres">
      <dgm:prSet presAssocID="{1A1E23F1-B011-4763-8EFF-F5AB39712659}" presName="background2" presStyleLbl="node2" presStyleIdx="0" presStyleCnt="2"/>
      <dgm:spPr/>
    </dgm:pt>
    <dgm:pt modelId="{D55FDDD5-E71D-4202-9F6D-0E3FB6266769}" type="pres">
      <dgm:prSet presAssocID="{1A1E23F1-B011-4763-8EFF-F5AB39712659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B538376-E919-4647-9C51-2E48A659EDEC}" type="pres">
      <dgm:prSet presAssocID="{1A1E23F1-B011-4763-8EFF-F5AB39712659}" presName="hierChild3" presStyleCnt="0"/>
      <dgm:spPr/>
    </dgm:pt>
    <dgm:pt modelId="{A0DEA5D8-59C7-4D83-8B81-EADCDBEC9592}" type="pres">
      <dgm:prSet presAssocID="{698BF840-6976-491C-97B7-4AEC48EFC1E8}" presName="Name10" presStyleLbl="parChTrans1D2" presStyleIdx="1" presStyleCnt="2"/>
      <dgm:spPr/>
      <dgm:t>
        <a:bodyPr/>
        <a:lstStyle/>
        <a:p>
          <a:endParaRPr lang="en-US"/>
        </a:p>
      </dgm:t>
    </dgm:pt>
    <dgm:pt modelId="{C86B0FA6-8427-40E5-B960-2E01625AEF94}" type="pres">
      <dgm:prSet presAssocID="{B8ACC258-DC0C-4DE3-A28D-40DD032627F7}" presName="hierRoot2" presStyleCnt="0"/>
      <dgm:spPr/>
    </dgm:pt>
    <dgm:pt modelId="{53639460-69DE-47D1-9D3B-92338EBEB218}" type="pres">
      <dgm:prSet presAssocID="{B8ACC258-DC0C-4DE3-A28D-40DD032627F7}" presName="composite2" presStyleCnt="0"/>
      <dgm:spPr/>
    </dgm:pt>
    <dgm:pt modelId="{63CC6347-690D-493E-94BD-A50FA1C7849C}" type="pres">
      <dgm:prSet presAssocID="{B8ACC258-DC0C-4DE3-A28D-40DD032627F7}" presName="background2" presStyleLbl="node2" presStyleIdx="1" presStyleCnt="2"/>
      <dgm:spPr/>
    </dgm:pt>
    <dgm:pt modelId="{E9D1DB4F-2B1A-4BCE-B087-A863DFA4DF51}" type="pres">
      <dgm:prSet presAssocID="{B8ACC258-DC0C-4DE3-A28D-40DD032627F7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967D783-E74C-435F-8221-EC0102F4FB60}" type="pres">
      <dgm:prSet presAssocID="{B8ACC258-DC0C-4DE3-A28D-40DD032627F7}" presName="hierChild3" presStyleCnt="0"/>
      <dgm:spPr/>
    </dgm:pt>
  </dgm:ptLst>
  <dgm:cxnLst>
    <dgm:cxn modelId="{EE4CAFE9-AF4F-463B-9424-1DF9DACB2A9E}" type="presOf" srcId="{698BF840-6976-491C-97B7-4AEC48EFC1E8}" destId="{A0DEA5D8-59C7-4D83-8B81-EADCDBEC9592}" srcOrd="0" destOrd="0" presId="urn:microsoft.com/office/officeart/2005/8/layout/hierarchy1"/>
    <dgm:cxn modelId="{E7B9489A-BA1E-4BA7-8CAB-73D0D022EB48}" srcId="{A153443D-D510-4C75-BFF7-1AA4A323AE1A}" destId="{1A1E23F1-B011-4763-8EFF-F5AB39712659}" srcOrd="0" destOrd="0" parTransId="{B761DEFC-5294-406A-9D63-7FFD7A673514}" sibTransId="{98FE14D8-2205-4277-B38F-672BD32859AB}"/>
    <dgm:cxn modelId="{04891163-42F7-408F-9831-7A888479A0DC}" srcId="{A153443D-D510-4C75-BFF7-1AA4A323AE1A}" destId="{B8ACC258-DC0C-4DE3-A28D-40DD032627F7}" srcOrd="1" destOrd="0" parTransId="{698BF840-6976-491C-97B7-4AEC48EFC1E8}" sibTransId="{D9B5AB95-ECFE-4872-B33B-2B997F37FB31}"/>
    <dgm:cxn modelId="{B9E45DB0-5C4D-4E7B-BA9A-DA148E0F8634}" type="presOf" srcId="{496132B7-EFE7-43C9-B684-414455DE198A}" destId="{AA915B8A-E308-4A41-AD02-83FEE8E3017E}" srcOrd="0" destOrd="0" presId="urn:microsoft.com/office/officeart/2005/8/layout/hierarchy1"/>
    <dgm:cxn modelId="{528B4054-1BD7-408B-8009-AFEEDDADFFB3}" type="presOf" srcId="{B761DEFC-5294-406A-9D63-7FFD7A673514}" destId="{961158B4-E34B-44D1-81F6-DBAABD6B5A19}" srcOrd="0" destOrd="0" presId="urn:microsoft.com/office/officeart/2005/8/layout/hierarchy1"/>
    <dgm:cxn modelId="{32101C4F-2399-4AB1-A985-B2AD727D7D6C}" type="presOf" srcId="{A153443D-D510-4C75-BFF7-1AA4A323AE1A}" destId="{BCC88B57-9924-439F-ABD6-C1AC0700E85F}" srcOrd="0" destOrd="0" presId="urn:microsoft.com/office/officeart/2005/8/layout/hierarchy1"/>
    <dgm:cxn modelId="{09FBAFB6-7DBD-4027-BF0B-58B008920515}" type="presOf" srcId="{1A1E23F1-B011-4763-8EFF-F5AB39712659}" destId="{D55FDDD5-E71D-4202-9F6D-0E3FB6266769}" srcOrd="0" destOrd="0" presId="urn:microsoft.com/office/officeart/2005/8/layout/hierarchy1"/>
    <dgm:cxn modelId="{86F09A45-5890-4377-B37A-BF1A06DFC25B}" type="presOf" srcId="{B8ACC258-DC0C-4DE3-A28D-40DD032627F7}" destId="{E9D1DB4F-2B1A-4BCE-B087-A863DFA4DF51}" srcOrd="0" destOrd="0" presId="urn:microsoft.com/office/officeart/2005/8/layout/hierarchy1"/>
    <dgm:cxn modelId="{B56040C5-6EB0-41D0-8D2A-BA614F0F600B}" srcId="{496132B7-EFE7-43C9-B684-414455DE198A}" destId="{A153443D-D510-4C75-BFF7-1AA4A323AE1A}" srcOrd="0" destOrd="0" parTransId="{D584C4AD-91C5-4FAF-AE61-9FC8ADF58DC7}" sibTransId="{E88A8286-15B1-45E0-A56B-2E44EF754C00}"/>
    <dgm:cxn modelId="{01E08C24-098F-4FAF-B0C7-BC34C66D4167}" type="presParOf" srcId="{AA915B8A-E308-4A41-AD02-83FEE8E3017E}" destId="{8C4F4D18-AC46-406D-89E8-DA721CBC9A62}" srcOrd="0" destOrd="0" presId="urn:microsoft.com/office/officeart/2005/8/layout/hierarchy1"/>
    <dgm:cxn modelId="{C147D82D-5A7D-4613-94DD-587DE71B5819}" type="presParOf" srcId="{8C4F4D18-AC46-406D-89E8-DA721CBC9A62}" destId="{7E72D7A4-6446-4B09-9D88-6B6BBB5B6EFD}" srcOrd="0" destOrd="0" presId="urn:microsoft.com/office/officeart/2005/8/layout/hierarchy1"/>
    <dgm:cxn modelId="{647DBCF4-183B-42B2-950C-CD0C8BA9B997}" type="presParOf" srcId="{7E72D7A4-6446-4B09-9D88-6B6BBB5B6EFD}" destId="{A3066170-5E59-467A-9BCD-AE724FA8CEB5}" srcOrd="0" destOrd="0" presId="urn:microsoft.com/office/officeart/2005/8/layout/hierarchy1"/>
    <dgm:cxn modelId="{65B1B988-5DB7-402C-BB66-723D41FE22C9}" type="presParOf" srcId="{7E72D7A4-6446-4B09-9D88-6B6BBB5B6EFD}" destId="{BCC88B57-9924-439F-ABD6-C1AC0700E85F}" srcOrd="1" destOrd="0" presId="urn:microsoft.com/office/officeart/2005/8/layout/hierarchy1"/>
    <dgm:cxn modelId="{6600D8A0-2D4B-4EA5-8816-3894D4C74C6E}" type="presParOf" srcId="{8C4F4D18-AC46-406D-89E8-DA721CBC9A62}" destId="{B2BFF0BF-8CBA-4969-89A2-7AB217251A78}" srcOrd="1" destOrd="0" presId="urn:microsoft.com/office/officeart/2005/8/layout/hierarchy1"/>
    <dgm:cxn modelId="{F5F700EE-CF9B-4EB8-9778-B054217B05FF}" type="presParOf" srcId="{B2BFF0BF-8CBA-4969-89A2-7AB217251A78}" destId="{961158B4-E34B-44D1-81F6-DBAABD6B5A19}" srcOrd="0" destOrd="0" presId="urn:microsoft.com/office/officeart/2005/8/layout/hierarchy1"/>
    <dgm:cxn modelId="{67C7B898-77B8-401E-9406-4D5849A81959}" type="presParOf" srcId="{B2BFF0BF-8CBA-4969-89A2-7AB217251A78}" destId="{929B1FEF-9BFA-4A51-8F2B-B3D71B1EB11E}" srcOrd="1" destOrd="0" presId="urn:microsoft.com/office/officeart/2005/8/layout/hierarchy1"/>
    <dgm:cxn modelId="{72D3E121-B135-4A26-ACE2-DC34CEB425DC}" type="presParOf" srcId="{929B1FEF-9BFA-4A51-8F2B-B3D71B1EB11E}" destId="{8FA970ED-65C7-4133-9FA8-A834A567D967}" srcOrd="0" destOrd="0" presId="urn:microsoft.com/office/officeart/2005/8/layout/hierarchy1"/>
    <dgm:cxn modelId="{663C7D54-A3AE-4DF7-8D9C-ED81BFA647A3}" type="presParOf" srcId="{8FA970ED-65C7-4133-9FA8-A834A567D967}" destId="{77B72309-C248-4726-B2AB-BA8AB7B29F3E}" srcOrd="0" destOrd="0" presId="urn:microsoft.com/office/officeart/2005/8/layout/hierarchy1"/>
    <dgm:cxn modelId="{2AD2C1EA-C0D0-43CE-9E5E-D3361F2ED012}" type="presParOf" srcId="{8FA970ED-65C7-4133-9FA8-A834A567D967}" destId="{D55FDDD5-E71D-4202-9F6D-0E3FB6266769}" srcOrd="1" destOrd="0" presId="urn:microsoft.com/office/officeart/2005/8/layout/hierarchy1"/>
    <dgm:cxn modelId="{1484EF8F-7C2A-4BA4-ACF3-DB3A41921473}" type="presParOf" srcId="{929B1FEF-9BFA-4A51-8F2B-B3D71B1EB11E}" destId="{7B538376-E919-4647-9C51-2E48A659EDEC}" srcOrd="1" destOrd="0" presId="urn:microsoft.com/office/officeart/2005/8/layout/hierarchy1"/>
    <dgm:cxn modelId="{591B70C5-C6A9-49C1-913C-6D07C5E61755}" type="presParOf" srcId="{B2BFF0BF-8CBA-4969-89A2-7AB217251A78}" destId="{A0DEA5D8-59C7-4D83-8B81-EADCDBEC9592}" srcOrd="2" destOrd="0" presId="urn:microsoft.com/office/officeart/2005/8/layout/hierarchy1"/>
    <dgm:cxn modelId="{E0B4A2FF-3F0A-400E-970E-D1AE533DD0DC}" type="presParOf" srcId="{B2BFF0BF-8CBA-4969-89A2-7AB217251A78}" destId="{C86B0FA6-8427-40E5-B960-2E01625AEF94}" srcOrd="3" destOrd="0" presId="urn:microsoft.com/office/officeart/2005/8/layout/hierarchy1"/>
    <dgm:cxn modelId="{91854BD5-644E-4BA4-A79A-A1E6006F15D9}" type="presParOf" srcId="{C86B0FA6-8427-40E5-B960-2E01625AEF94}" destId="{53639460-69DE-47D1-9D3B-92338EBEB218}" srcOrd="0" destOrd="0" presId="urn:microsoft.com/office/officeart/2005/8/layout/hierarchy1"/>
    <dgm:cxn modelId="{EAF02274-CF0D-462F-99F8-B8B0DBE7C63E}" type="presParOf" srcId="{53639460-69DE-47D1-9D3B-92338EBEB218}" destId="{63CC6347-690D-493E-94BD-A50FA1C7849C}" srcOrd="0" destOrd="0" presId="urn:microsoft.com/office/officeart/2005/8/layout/hierarchy1"/>
    <dgm:cxn modelId="{3A238288-6E88-4C39-BBF3-9C81B0E117E9}" type="presParOf" srcId="{53639460-69DE-47D1-9D3B-92338EBEB218}" destId="{E9D1DB4F-2B1A-4BCE-B087-A863DFA4DF51}" srcOrd="1" destOrd="0" presId="urn:microsoft.com/office/officeart/2005/8/layout/hierarchy1"/>
    <dgm:cxn modelId="{FFE452C2-A993-4DF5-A709-BF72104BB35A}" type="presParOf" srcId="{C86B0FA6-8427-40E5-B960-2E01625AEF94}" destId="{6967D783-E74C-435F-8221-EC0102F4FB6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6BFF61-ABF5-4482-9E6C-A74F5873BB0A}">
      <dsp:nvSpPr>
        <dsp:cNvPr id="0" name=""/>
        <dsp:cNvSpPr/>
      </dsp:nvSpPr>
      <dsp:spPr>
        <a:xfrm>
          <a:off x="7220" y="303540"/>
          <a:ext cx="975324" cy="97532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1948 (first proposed)</a:t>
          </a:r>
          <a:endParaRPr lang="en-US" sz="1000" kern="1200" dirty="0"/>
        </a:p>
      </dsp:txBody>
      <dsp:txXfrm>
        <a:off x="150053" y="446373"/>
        <a:ext cx="689658" cy="689658"/>
      </dsp:txXfrm>
    </dsp:sp>
    <dsp:sp modelId="{FCA8A036-21BA-495A-8C3F-9F76CEC5BCD4}">
      <dsp:nvSpPr>
        <dsp:cNvPr id="0" name=""/>
        <dsp:cNvSpPr/>
      </dsp:nvSpPr>
      <dsp:spPr>
        <a:xfrm>
          <a:off x="1061740" y="508358"/>
          <a:ext cx="565688" cy="565688"/>
        </a:xfrm>
        <a:prstGeom prst="mathPlu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1136722" y="724677"/>
        <a:ext cx="415724" cy="133050"/>
      </dsp:txXfrm>
    </dsp:sp>
    <dsp:sp modelId="{D97975B2-87F8-4E29-9D94-B6619F48543D}">
      <dsp:nvSpPr>
        <dsp:cNvPr id="0" name=""/>
        <dsp:cNvSpPr/>
      </dsp:nvSpPr>
      <dsp:spPr>
        <a:xfrm>
          <a:off x="1706625" y="303540"/>
          <a:ext cx="975324" cy="975324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1949 </a:t>
          </a:r>
          <a:endParaRPr lang="en-US" sz="1000" kern="1200" dirty="0"/>
        </a:p>
      </dsp:txBody>
      <dsp:txXfrm>
        <a:off x="1849458" y="446373"/>
        <a:ext cx="689658" cy="689658"/>
      </dsp:txXfrm>
    </dsp:sp>
    <dsp:sp modelId="{C2BBFD71-DE01-49F5-B634-95D74505E946}">
      <dsp:nvSpPr>
        <dsp:cNvPr id="0" name=""/>
        <dsp:cNvSpPr/>
      </dsp:nvSpPr>
      <dsp:spPr>
        <a:xfrm>
          <a:off x="2761145" y="508358"/>
          <a:ext cx="565688" cy="565688"/>
        </a:xfrm>
        <a:prstGeom prst="mathPlus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2836127" y="724677"/>
        <a:ext cx="415724" cy="133050"/>
      </dsp:txXfrm>
    </dsp:sp>
    <dsp:sp modelId="{A74FD1BF-B3DB-48E9-8347-433B0836DC68}">
      <dsp:nvSpPr>
        <dsp:cNvPr id="0" name=""/>
        <dsp:cNvSpPr/>
      </dsp:nvSpPr>
      <dsp:spPr>
        <a:xfrm>
          <a:off x="3406030" y="303540"/>
          <a:ext cx="975324" cy="975324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1950</a:t>
          </a:r>
          <a:endParaRPr lang="en-US" sz="1000" kern="1200" dirty="0"/>
        </a:p>
      </dsp:txBody>
      <dsp:txXfrm>
        <a:off x="3548863" y="446373"/>
        <a:ext cx="689658" cy="689658"/>
      </dsp:txXfrm>
    </dsp:sp>
    <dsp:sp modelId="{78BC1826-A014-4C0C-A306-1CFE2D9AB50B}">
      <dsp:nvSpPr>
        <dsp:cNvPr id="0" name=""/>
        <dsp:cNvSpPr/>
      </dsp:nvSpPr>
      <dsp:spPr>
        <a:xfrm>
          <a:off x="4460551" y="508358"/>
          <a:ext cx="565688" cy="565688"/>
        </a:xfrm>
        <a:prstGeom prst="mathPlu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4535533" y="724677"/>
        <a:ext cx="415724" cy="133050"/>
      </dsp:txXfrm>
    </dsp:sp>
    <dsp:sp modelId="{EB2CF171-9939-4D0B-985B-70FDBD793B51}">
      <dsp:nvSpPr>
        <dsp:cNvPr id="0" name=""/>
        <dsp:cNvSpPr/>
      </dsp:nvSpPr>
      <dsp:spPr>
        <a:xfrm>
          <a:off x="5105435" y="303540"/>
          <a:ext cx="975324" cy="97532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1960 (technology and concept improved)</a:t>
          </a:r>
          <a:endParaRPr lang="en-US" sz="1000" kern="1200" dirty="0"/>
        </a:p>
      </dsp:txBody>
      <dsp:txXfrm>
        <a:off x="5248268" y="446373"/>
        <a:ext cx="689658" cy="689658"/>
      </dsp:txXfrm>
    </dsp:sp>
    <dsp:sp modelId="{0721A63D-337D-4A55-8AD3-24E2F341F85B}">
      <dsp:nvSpPr>
        <dsp:cNvPr id="0" name=""/>
        <dsp:cNvSpPr/>
      </dsp:nvSpPr>
      <dsp:spPr>
        <a:xfrm>
          <a:off x="6159956" y="508358"/>
          <a:ext cx="565688" cy="565688"/>
        </a:xfrm>
        <a:prstGeom prst="mathEqual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6234938" y="624890"/>
        <a:ext cx="415724" cy="332624"/>
      </dsp:txXfrm>
    </dsp:sp>
    <dsp:sp modelId="{DA0506CE-EB6E-49C5-B26A-6FB072063CF3}">
      <dsp:nvSpPr>
        <dsp:cNvPr id="0" name=""/>
        <dsp:cNvSpPr/>
      </dsp:nvSpPr>
      <dsp:spPr>
        <a:xfrm>
          <a:off x="6804840" y="303540"/>
          <a:ext cx="975324" cy="975324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6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1997 ( Novel Prize)</a:t>
          </a:r>
          <a:endParaRPr lang="en-US" sz="1000" kern="1200" dirty="0"/>
        </a:p>
      </dsp:txBody>
      <dsp:txXfrm>
        <a:off x="6947673" y="446373"/>
        <a:ext cx="689658" cy="6896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DEA5D8-59C7-4D83-8B81-EADCDBEC9592}">
      <dsp:nvSpPr>
        <dsp:cNvPr id="0" name=""/>
        <dsp:cNvSpPr/>
      </dsp:nvSpPr>
      <dsp:spPr>
        <a:xfrm>
          <a:off x="1867183" y="1158488"/>
          <a:ext cx="1026687" cy="480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4737"/>
              </a:lnTo>
              <a:lnTo>
                <a:pt x="1026687" y="324737"/>
              </a:lnTo>
              <a:lnTo>
                <a:pt x="1026687" y="480374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1158B4-E34B-44D1-81F6-DBAABD6B5A19}">
      <dsp:nvSpPr>
        <dsp:cNvPr id="0" name=""/>
        <dsp:cNvSpPr/>
      </dsp:nvSpPr>
      <dsp:spPr>
        <a:xfrm>
          <a:off x="840495" y="1158488"/>
          <a:ext cx="1026687" cy="480374"/>
        </a:xfrm>
        <a:custGeom>
          <a:avLst/>
          <a:gdLst/>
          <a:ahLst/>
          <a:cxnLst/>
          <a:rect l="0" t="0" r="0" b="0"/>
          <a:pathLst>
            <a:path>
              <a:moveTo>
                <a:pt x="1026687" y="0"/>
              </a:moveTo>
              <a:lnTo>
                <a:pt x="1026687" y="324737"/>
              </a:lnTo>
              <a:lnTo>
                <a:pt x="0" y="324737"/>
              </a:lnTo>
              <a:lnTo>
                <a:pt x="0" y="480374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066170-5E59-467A-9BCD-AE724FA8CEB5}">
      <dsp:nvSpPr>
        <dsp:cNvPr id="0" name=""/>
        <dsp:cNvSpPr/>
      </dsp:nvSpPr>
      <dsp:spPr>
        <a:xfrm>
          <a:off x="1027166" y="91666"/>
          <a:ext cx="1680034" cy="10668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C88B57-9924-439F-ABD6-C1AC0700E85F}">
      <dsp:nvSpPr>
        <dsp:cNvPr id="0" name=""/>
        <dsp:cNvSpPr/>
      </dsp:nvSpPr>
      <dsp:spPr>
        <a:xfrm>
          <a:off x="1213836" y="269003"/>
          <a:ext cx="1680034" cy="10668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Holography</a:t>
          </a:r>
          <a:endParaRPr lang="en-US" sz="2400" kern="1200" dirty="0"/>
        </a:p>
      </dsp:txBody>
      <dsp:txXfrm>
        <a:off x="1245082" y="300249"/>
        <a:ext cx="1617542" cy="1004329"/>
      </dsp:txXfrm>
    </dsp:sp>
    <dsp:sp modelId="{77B72309-C248-4726-B2AB-BA8AB7B29F3E}">
      <dsp:nvSpPr>
        <dsp:cNvPr id="0" name=""/>
        <dsp:cNvSpPr/>
      </dsp:nvSpPr>
      <dsp:spPr>
        <a:xfrm>
          <a:off x="478" y="1638862"/>
          <a:ext cx="1680034" cy="10668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5FDDD5-E71D-4202-9F6D-0E3FB6266769}">
      <dsp:nvSpPr>
        <dsp:cNvPr id="0" name=""/>
        <dsp:cNvSpPr/>
      </dsp:nvSpPr>
      <dsp:spPr>
        <a:xfrm>
          <a:off x="187149" y="1816199"/>
          <a:ext cx="1680034" cy="10668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Optical Holography</a:t>
          </a:r>
          <a:endParaRPr lang="en-US" sz="2400" kern="1200" dirty="0"/>
        </a:p>
      </dsp:txBody>
      <dsp:txXfrm>
        <a:off x="218395" y="1847445"/>
        <a:ext cx="1617542" cy="1004329"/>
      </dsp:txXfrm>
    </dsp:sp>
    <dsp:sp modelId="{63CC6347-690D-493E-94BD-A50FA1C7849C}">
      <dsp:nvSpPr>
        <dsp:cNvPr id="0" name=""/>
        <dsp:cNvSpPr/>
      </dsp:nvSpPr>
      <dsp:spPr>
        <a:xfrm>
          <a:off x="2053853" y="1638862"/>
          <a:ext cx="1680034" cy="10668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D1DB4F-2B1A-4BCE-B087-A863DFA4DF51}">
      <dsp:nvSpPr>
        <dsp:cNvPr id="0" name=""/>
        <dsp:cNvSpPr/>
      </dsp:nvSpPr>
      <dsp:spPr>
        <a:xfrm>
          <a:off x="2240524" y="1816199"/>
          <a:ext cx="1680034" cy="10668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Digital Holography</a:t>
          </a:r>
          <a:endParaRPr lang="en-US" sz="2400" kern="1200" dirty="0"/>
        </a:p>
      </dsp:txBody>
      <dsp:txXfrm>
        <a:off x="2271770" y="1847445"/>
        <a:ext cx="1617542" cy="10043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1AD81DDF-98D4-498E-A94D-DDD7A807AD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391BFCE-55A1-4C09-B4B5-9359AD6F4D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E4FA28-26D5-4BDF-9A75-C27596ADE055}" type="datetimeFigureOut">
              <a:rPr lang="en-US" smtClean="0"/>
              <a:t>03-Jun-19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BEEB1F3-97EE-4F0D-B402-E34820EC6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054877F-A04A-4D6A-A0A8-95CC6E2D2A3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07CFE-5866-4B40-8953-42375E9B5D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2507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FE1D6F-8584-4A53-833D-DCA47225B220}" type="datetimeFigureOut">
              <a:rPr lang="en-US" smtClean="0"/>
              <a:t>03-Jun-19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3874D-A20A-4B3E-9C12-F524953D5B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05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7464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7464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13821" y="6370429"/>
            <a:ext cx="3500715" cy="309201"/>
          </a:xfrm>
        </p:spPr>
        <p:txBody>
          <a:bodyPr/>
          <a:lstStyle/>
          <a:p>
            <a:fld id="{CF3643FF-BEDD-4E18-8236-C6B8F2F7D67B}" type="datetime1">
              <a:rPr lang="en-US" noProof="0" smtClean="0"/>
              <a:t>03-Jun-19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77464" y="6370430"/>
            <a:ext cx="4973915" cy="309201"/>
          </a:xfrm>
        </p:spPr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1777464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400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Galler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0394" y="3128470"/>
            <a:ext cx="3024000" cy="1906565"/>
          </a:xfrm>
        </p:spPr>
        <p:txBody>
          <a:bodyPr anchor="ctr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3638" y="5144980"/>
            <a:ext cx="3036438" cy="807405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5938-3BF0-46C8-9F2C-66AC1972EA43}" type="datetime1">
              <a:rPr lang="en-US" noProof="0" smtClean="0"/>
              <a:t>03-Jun-19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6CC09F73-0AD6-4A1E-A331-75A00B808982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9DE9A20D-024F-4A17-9B20-526AA4037253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02108" y="3128470"/>
            <a:ext cx="3024000" cy="1906565"/>
          </a:xfrm>
        </p:spPr>
        <p:txBody>
          <a:bodyPr anchor="ctr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37D8F60F-F9DD-4AAC-BF28-C004CCDF2D6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873638" y="3128470"/>
            <a:ext cx="3024000" cy="1906565"/>
          </a:xfrm>
        </p:spPr>
        <p:txBody>
          <a:bodyPr anchor="ctr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1" name="Text Placeholder 3">
            <a:extLst>
              <a:ext uri="{FF2B5EF4-FFF2-40B4-BE49-F238E27FC236}">
                <a16:creationId xmlns="" xmlns:a16="http://schemas.microsoft.com/office/drawing/2014/main" id="{8F09FDD8-5B1C-4AAA-8EEC-0A77C9E477D1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595889" y="5144979"/>
            <a:ext cx="3036438" cy="807405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="" xmlns:a16="http://schemas.microsoft.com/office/drawing/2014/main" id="{E6DF0B7E-E17E-4875-966D-4DE67F755B71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1306587" y="5144978"/>
            <a:ext cx="3036438" cy="807405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5685D963-B130-47E9-AFCC-AEBED2B1155B}"/>
              </a:ext>
            </a:extLst>
          </p:cNvPr>
          <p:cNvCxnSpPr>
            <a:cxnSpLocks/>
          </p:cNvCxnSpPr>
          <p:nvPr userDrawn="1"/>
        </p:nvCxnSpPr>
        <p:spPr>
          <a:xfrm>
            <a:off x="4484077" y="5144978"/>
            <a:ext cx="0" cy="807405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2FA9B6CF-713A-4942-BE35-A61AFCDDFD3D}"/>
              </a:ext>
            </a:extLst>
          </p:cNvPr>
          <p:cNvCxnSpPr>
            <a:cxnSpLocks/>
          </p:cNvCxnSpPr>
          <p:nvPr userDrawn="1"/>
        </p:nvCxnSpPr>
        <p:spPr>
          <a:xfrm>
            <a:off x="7757747" y="5144978"/>
            <a:ext cx="0" cy="807405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3809A32-C7A4-4739-994B-BE492F855A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0908" y="1617663"/>
            <a:ext cx="9618391" cy="1336675"/>
          </a:xfrm>
        </p:spPr>
        <p:txBody>
          <a:bodyPr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2C1ABD52-D5FE-4FC2-8449-5DA0E52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42703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6069" y="6332578"/>
            <a:ext cx="4315852" cy="320123"/>
          </a:xfrm>
        </p:spPr>
        <p:txBody>
          <a:bodyPr/>
          <a:lstStyle>
            <a:lvl1pPr algn="r">
              <a:defRPr/>
            </a:lvl1pPr>
          </a:lstStyle>
          <a:p>
            <a:fld id="{D0C10AC9-7657-4F4B-A962-60553CEB6ECB}" type="datetime1">
              <a:rPr lang="en-US" noProof="0" smtClean="0"/>
              <a:t>03-Jun-19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6332578"/>
            <a:ext cx="5541004" cy="320931"/>
          </a:xfrm>
        </p:spPr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589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99879-BBEA-4A84-B8D1-26AF09F7341A}" type="datetime1">
              <a:rPr lang="en-US" noProof="0" smtClean="0"/>
              <a:t>03-Jun-19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C414FF1F-6558-4E39-87DB-276E44F54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6888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0777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584B7-5C60-4D64-85F1-95581F1FC1C4}" type="datetime1">
              <a:rPr lang="en-US" noProof="0" smtClean="0"/>
              <a:t>03-Jun-19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1780777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136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2239" y="2161853"/>
            <a:ext cx="4645152" cy="344859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8679" y="2168318"/>
            <a:ext cx="4645152" cy="344152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65B3C-7E67-4070-B4C3-7DCC3ECCCBB4}" type="datetime1">
              <a:rPr lang="en-US" noProof="0" smtClean="0"/>
              <a:t>03-Jun-19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4715607D-9DE2-4687-AAF8-EF2427252A90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2F96D46B-C1B8-46AB-87DF-61A8058B1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7750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7315" y="1950795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7315" y="2755515"/>
            <a:ext cx="4645152" cy="2644457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2486" y="1954249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2486" y="2752737"/>
            <a:ext cx="4645152" cy="2637371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E862-187F-47DA-B48B-456122E73543}" type="datetime1">
              <a:rPr lang="en-US" noProof="0" smtClean="0"/>
              <a:t>03-Jun-19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C384AA55-1960-47F4-BA3C-E97A6F2D0B19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="" xmlns:a16="http://schemas.microsoft.com/office/drawing/2014/main" id="{09471694-1220-4CFC-A31F-622E5D3DE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81749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DB94-D9E3-40AF-A15F-ABD6C0DF0B7B}" type="datetime1">
              <a:rPr lang="en-US" noProof="0" smtClean="0"/>
              <a:t>03-Jun-19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FFB55B52-B62C-4800-AAC1-B15AF2FE1F45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3DF0054B-B64C-418E-A1B8-428EE4A1D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53955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35D05-7A3C-402D-AFE8-A49441778CF0}" type="datetime1">
              <a:rPr lang="en-US" noProof="0" smtClean="0"/>
              <a:t>03-Jun-19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FFB55B52-B62C-4800-AAC1-B15AF2FE1F45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3DF0054B-B64C-418E-A1B8-428EE4A1D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5A680F6-C147-410B-94DF-19850752D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94656" y="1865037"/>
            <a:ext cx="8802688" cy="312792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0242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2B7E-5668-4A2F-99D3-83BBD04F4B11}" type="datetime1">
              <a:rPr lang="en-US" noProof="0" smtClean="0"/>
              <a:t>03-Jun-19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Add Footer Here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71245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5246" y="1645522"/>
            <a:ext cx="5807176" cy="3840852"/>
          </a:xfrm>
        </p:spPr>
        <p:txBody>
          <a:bodyPr anchor="ctr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0909" y="1645522"/>
            <a:ext cx="3600000" cy="3836725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13315-79AE-4E4F-BCF1-5C51CB3FA26E}" type="datetime1">
              <a:rPr lang="en-US" noProof="0" smtClean="0"/>
              <a:t>03-Jun-19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6CC09F73-0AD6-4A1E-A331-75A00B808982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1B74F78C-6D32-47C3-ABB2-6E7092A9C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81653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3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 cstate="screen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4363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96923" y="6340793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9E08025E-9792-46AD-83EA-D2630B89BFE8}" type="datetime1">
              <a:rPr lang="en-US" noProof="0" smtClean="0"/>
              <a:t>03-Jun-19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4364" y="6339730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Footer Here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587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7" r:id="rId7"/>
    <p:sldLayoutId id="2147483691" r:id="rId8"/>
    <p:sldLayoutId id="2147483692" r:id="rId9"/>
    <p:sldLayoutId id="2147483696" r:id="rId10"/>
    <p:sldLayoutId id="214748369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8.jpe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9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4A_u67EKnU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3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0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30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63" y="215110"/>
            <a:ext cx="966430" cy="9664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DCA56C-7A25-4BD4-AA72-5256E68BE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1148" y="802298"/>
            <a:ext cx="8723388" cy="2638992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Faster Generation of CGH using DM-WRPs</a:t>
            </a:r>
            <a:endParaRPr lang="en-US" sz="2400" dirty="0"/>
          </a:p>
        </p:txBody>
      </p:sp>
      <p:pic>
        <p:nvPicPr>
          <p:cNvPr id="5" name="Graphic 4" descr="Brain in head icon&#10;">
            <a:extLst>
              <a:ext uri="{FF2B5EF4-FFF2-40B4-BE49-F238E27FC236}">
                <a16:creationId xmlns="" xmlns:a16="http://schemas.microsoft.com/office/drawing/2014/main" id="{D011E263-3212-4780-A140-E652B108B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51601" y="2605548"/>
            <a:ext cx="835742" cy="835742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BBCF363-1123-45B1-8A9A-ABCDA40EF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7464" y="3575164"/>
            <a:ext cx="8637072" cy="977621"/>
          </a:xfrm>
        </p:spPr>
        <p:txBody>
          <a:bodyPr/>
          <a:lstStyle/>
          <a:p>
            <a:r>
              <a:rPr lang="en-US" dirty="0"/>
              <a:t>Presented By: </a:t>
            </a:r>
            <a:r>
              <a:rPr lang="en-US" dirty="0" err="1"/>
              <a:t>Md</a:t>
            </a:r>
            <a:r>
              <a:rPr lang="en-US" dirty="0"/>
              <a:t> </a:t>
            </a:r>
            <a:r>
              <a:rPr lang="en-US" dirty="0" err="1"/>
              <a:t>Sifatul</a:t>
            </a:r>
            <a:r>
              <a:rPr lang="en-US" dirty="0"/>
              <a:t> Islam</a:t>
            </a:r>
            <a:br>
              <a:rPr lang="en-US" dirty="0"/>
            </a:br>
            <a:r>
              <a:rPr lang="en-US" dirty="0"/>
              <a:t>Id: 2017234017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676" y="235884"/>
            <a:ext cx="4035020" cy="79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413205"/>
              </p:ext>
            </p:extLst>
          </p:nvPr>
        </p:nvGraphicFramePr>
        <p:xfrm>
          <a:off x="1294361" y="1696511"/>
          <a:ext cx="9763896" cy="329184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440974"/>
                <a:gridCol w="2440974"/>
                <a:gridCol w="2440974"/>
                <a:gridCol w="2440974"/>
              </a:tblGrid>
              <a:tr h="302673"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Object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No. of WRPs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Calculation Time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3026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Conventional M-WRPs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Proposed DM-WRPs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363025">
                <a:tc rowSpan="7">
                  <a:txBody>
                    <a:bodyPr/>
                    <a:lstStyle/>
                    <a:p>
                      <a:r>
                        <a:rPr lang="en-US" dirty="0" err="1" smtClean="0"/>
                        <a:t>Papilon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 WRPs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1587.1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302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 WRPs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1574.3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3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 WRPs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1600.1 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644.75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3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 </a:t>
                      </a:r>
                      <a:r>
                        <a:rPr lang="en-US" dirty="0" smtClean="0"/>
                        <a:t>WRPs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636.24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302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16 WRPs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1624.0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641.85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576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32 WRPs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1668.2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659.69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825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64 WRPs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1673.9 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705.49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886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50" y="1980961"/>
            <a:ext cx="2961443" cy="29614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3755" t="4947" r="6374" b="3476"/>
          <a:stretch/>
        </p:blipFill>
        <p:spPr>
          <a:xfrm>
            <a:off x="8144138" y="1971215"/>
            <a:ext cx="2973937" cy="29589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06350" y="5069611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a) Original Image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31817" y="5069611"/>
            <a:ext cx="2529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) Conventional MWRPS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270901" y="5068224"/>
            <a:ext cx="2389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c) Proposed DM-WRPs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622130" y="1980902"/>
            <a:ext cx="2968944" cy="294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52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67076" y="788622"/>
            <a:ext cx="11207786" cy="68991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78194" y="7152699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(WRP</a:t>
            </a:r>
            <a:r>
              <a:rPr lang="en-US" sz="1000" baseline="30000" dirty="0" smtClean="0"/>
              <a:t>X</a:t>
            </a:r>
            <a:r>
              <a:rPr lang="en-US" sz="1000" baseline="-25000" dirty="0" smtClean="0"/>
              <a:t>1</a:t>
            </a:r>
            <a:r>
              <a:rPr lang="en-US" sz="1000" dirty="0" smtClean="0"/>
              <a:t>,WRP</a:t>
            </a:r>
            <a:r>
              <a:rPr lang="en-US" sz="1000" baseline="30000" dirty="0" smtClean="0"/>
              <a:t>Y</a:t>
            </a:r>
            <a:r>
              <a:rPr lang="en-US" sz="1000" baseline="-25000" dirty="0" smtClean="0"/>
              <a:t>1</a:t>
            </a:r>
            <a:r>
              <a:rPr lang="en-US" sz="1000" dirty="0" smtClean="0"/>
              <a:t>)</a:t>
            </a:r>
            <a:endParaRPr 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2907617" y="7029589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(WRP</a:t>
            </a:r>
            <a:r>
              <a:rPr lang="en-US" sz="1000" baseline="30000" dirty="0" smtClean="0"/>
              <a:t>X</a:t>
            </a:r>
            <a:r>
              <a:rPr lang="en-US" sz="1000" baseline="-25000" dirty="0" smtClean="0"/>
              <a:t>1</a:t>
            </a:r>
            <a:r>
              <a:rPr lang="en-US" sz="1000" dirty="0" smtClean="0"/>
              <a:t>,WRP</a:t>
            </a:r>
            <a:r>
              <a:rPr lang="en-US" sz="1000" baseline="30000" dirty="0" smtClean="0"/>
              <a:t>Y</a:t>
            </a:r>
            <a:r>
              <a:rPr lang="en-US" sz="1000" baseline="-25000" dirty="0" smtClean="0"/>
              <a:t>1</a:t>
            </a:r>
            <a:r>
              <a:rPr lang="en-US" sz="1000" dirty="0" smtClean="0"/>
              <a:t>)</a:t>
            </a:r>
            <a:endParaRPr lang="en-US" sz="1000" dirty="0"/>
          </a:p>
        </p:txBody>
      </p:sp>
      <p:sp>
        <p:nvSpPr>
          <p:cNvPr id="2" name="TextBox 1"/>
          <p:cNvSpPr txBox="1"/>
          <p:nvPr/>
        </p:nvSpPr>
        <p:spPr>
          <a:xfrm>
            <a:off x="1167076" y="1932167"/>
            <a:ext cx="4440446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 smtClean="0"/>
              <a:t>Experiment with more full color objects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 smtClean="0"/>
              <a:t>Optical simulation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 smtClean="0"/>
              <a:t>Write journal paper </a:t>
            </a:r>
          </a:p>
        </p:txBody>
      </p:sp>
    </p:spTree>
    <p:extLst>
      <p:ext uri="{BB962C8B-B14F-4D97-AF65-F5344CB8AC3E}">
        <p14:creationId xmlns:p14="http://schemas.microsoft.com/office/powerpoint/2010/main" val="46962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56238" y="2553729"/>
            <a:ext cx="45531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Thank you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61615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3755" t="4947" r="6374" b="3476"/>
          <a:stretch/>
        </p:blipFill>
        <p:spPr>
          <a:xfrm>
            <a:off x="4882884" y="1863756"/>
            <a:ext cx="2973937" cy="295894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53485" y="4951503"/>
            <a:ext cx="2031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a) Conventional MWRPS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19110" y="4951504"/>
            <a:ext cx="1901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b) Proposed DM-WRPs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84676" y="1863441"/>
            <a:ext cx="2968944" cy="294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3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/>
          <a:lstStyle/>
          <a:p>
            <a:r>
              <a:rPr lang="en-US" dirty="0" smtClean="0"/>
              <a:t>Table of content</a:t>
            </a:r>
            <a:endParaRPr lang="en-US" dirty="0"/>
          </a:p>
        </p:txBody>
      </p:sp>
      <p:pic>
        <p:nvPicPr>
          <p:cNvPr id="4" name="Graphic 3" descr="Lightbulb icon">
            <a:extLst>
              <a:ext uri="{FF2B5EF4-FFF2-40B4-BE49-F238E27FC236}">
                <a16:creationId xmlns=""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Holography</a:t>
            </a:r>
          </a:p>
          <a:p>
            <a:r>
              <a:rPr lang="en-US" dirty="0" smtClean="0"/>
              <a:t>Introduction to </a:t>
            </a:r>
            <a:r>
              <a:rPr lang="en-US" dirty="0" err="1" smtClean="0"/>
              <a:t>Wavefront</a:t>
            </a:r>
            <a:r>
              <a:rPr lang="en-US" dirty="0" smtClean="0"/>
              <a:t> Recording Plane</a:t>
            </a:r>
            <a:endParaRPr lang="en-US" dirty="0" smtClean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fontAlgn="base" latinLnBrk="1"/>
            <a:r>
              <a:rPr lang="en-US" dirty="0" smtClean="0"/>
              <a:t>Distributed Multiple WRPs</a:t>
            </a:r>
            <a:endParaRPr lang="en-US" dirty="0" smtClean="0"/>
          </a:p>
          <a:p>
            <a:pPr fontAlgn="base" latinLnBrk="1"/>
            <a:r>
              <a:rPr lang="en-US" dirty="0" smtClean="0"/>
              <a:t>Results</a:t>
            </a:r>
            <a:endParaRPr lang="en-US" dirty="0"/>
          </a:p>
          <a:p>
            <a:pPr fontAlgn="base" latinLnBrk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9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732" y="299941"/>
            <a:ext cx="2811733" cy="606222"/>
          </a:xfrm>
        </p:spPr>
        <p:txBody>
          <a:bodyPr>
            <a:normAutofit/>
          </a:bodyPr>
          <a:lstStyle/>
          <a:p>
            <a:r>
              <a:rPr lang="en-US" dirty="0" smtClean="0"/>
              <a:t>Hologram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300" y="368932"/>
            <a:ext cx="1499386" cy="22201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1111" y="3063733"/>
            <a:ext cx="42615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1400" dirty="0"/>
              <a:t>Gabor recognized that when a suitable coherent reference wave is present simultaneously with the light </a:t>
            </a:r>
            <a:r>
              <a:rPr lang="en-US" sz="1400" dirty="0" smtClean="0"/>
              <a:t>diffracted  </a:t>
            </a:r>
            <a:r>
              <a:rPr lang="en-US" sz="1400" dirty="0"/>
              <a:t>by or scattered from an object, then information about both the </a:t>
            </a:r>
            <a:r>
              <a:rPr lang="en-US" sz="1400" dirty="0" smtClean="0"/>
              <a:t>amplitude and </a:t>
            </a:r>
            <a:r>
              <a:rPr lang="en-US" sz="1400" dirty="0"/>
              <a:t>phase of the diffracted or scattered </a:t>
            </a:r>
            <a:r>
              <a:rPr lang="en-US" sz="1400" dirty="0" smtClean="0"/>
              <a:t>waves </a:t>
            </a:r>
            <a:r>
              <a:rPr lang="en-US" sz="1400" dirty="0"/>
              <a:t>can be </a:t>
            </a:r>
            <a:r>
              <a:rPr lang="en-US" sz="1400" dirty="0" smtClean="0"/>
              <a:t>recorded.</a:t>
            </a:r>
            <a:endParaRPr lang="en-US" sz="1400" dirty="0"/>
          </a:p>
        </p:txBody>
      </p:sp>
      <p:pic>
        <p:nvPicPr>
          <p:cNvPr id="6" name="Picture 2" descr="https://image.slidesharecdn.com/3dholographic-150327232443-conversion-gate01/95/3-dimentional-holographic-technique-11-638.jpg?cb=14274988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001" y="3063732"/>
            <a:ext cx="3477617" cy="261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1776" y="2677417"/>
            <a:ext cx="2007910" cy="2997254"/>
          </a:xfrm>
          <a:prstGeom prst="rect">
            <a:avLst/>
          </a:prstGeom>
        </p:spPr>
      </p:pic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56538877"/>
              </p:ext>
            </p:extLst>
          </p:nvPr>
        </p:nvGraphicFramePr>
        <p:xfrm>
          <a:off x="866150" y="1547972"/>
          <a:ext cx="7787385" cy="1582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95405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E4A_u67EKnU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439297" y="1853754"/>
            <a:ext cx="5605849" cy="315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80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363" y="2020980"/>
            <a:ext cx="5139578" cy="2894543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705" y="2020980"/>
            <a:ext cx="4407933" cy="289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0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3849" y="825439"/>
            <a:ext cx="9389076" cy="689919"/>
          </a:xfrm>
        </p:spPr>
        <p:txBody>
          <a:bodyPr>
            <a:normAutofit/>
          </a:bodyPr>
          <a:lstStyle/>
          <a:p>
            <a:r>
              <a:rPr lang="en-US" dirty="0" smtClean="0"/>
              <a:t>Hologram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744674348"/>
              </p:ext>
            </p:extLst>
          </p:nvPr>
        </p:nvGraphicFramePr>
        <p:xfrm>
          <a:off x="7736045" y="2011206"/>
          <a:ext cx="3921037" cy="29664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/>
          <p:cNvSpPr txBox="1"/>
          <p:nvPr/>
        </p:nvSpPr>
        <p:spPr>
          <a:xfrm rot="16200000">
            <a:off x="3015178" y="-111369"/>
            <a:ext cx="461665" cy="3906595"/>
          </a:xfrm>
          <a:prstGeom prst="rect">
            <a:avLst/>
          </a:prstGeom>
          <a:blipFill>
            <a:blip r:embed="rId7"/>
            <a:tile tx="0" ty="0" sx="100000" sy="100000" flip="none" algn="tl"/>
          </a:blipFill>
        </p:spPr>
        <p:txBody>
          <a:bodyPr vert="eaVert" wrap="square" rtlCol="0">
            <a:spAutoFit/>
          </a:bodyPr>
          <a:lstStyle/>
          <a:p>
            <a:r>
              <a:rPr lang="en-US" dirty="0" smtClean="0"/>
              <a:t>Why I Chose digital holography?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11480" y="2134315"/>
            <a:ext cx="63622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Accurate Optical setup for Optical holography is hard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Experiments </a:t>
            </a:r>
            <a:r>
              <a:rPr lang="en-US" dirty="0"/>
              <a:t>of Optical Holography are location dependent</a:t>
            </a:r>
            <a:endParaRPr lang="en-US" dirty="0" smtClean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Computer Generated Hologram (CGH) can also work with real word objects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CGH are easy to manipulate and then present in real world</a:t>
            </a:r>
          </a:p>
        </p:txBody>
      </p:sp>
    </p:spTree>
    <p:extLst>
      <p:ext uri="{BB962C8B-B14F-4D97-AF65-F5344CB8AC3E}">
        <p14:creationId xmlns:p14="http://schemas.microsoft.com/office/powerpoint/2010/main" val="406307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2575" y="831961"/>
            <a:ext cx="9389076" cy="494144"/>
          </a:xfrm>
        </p:spPr>
        <p:txBody>
          <a:bodyPr>
            <a:normAutofit fontScale="90000"/>
          </a:bodyPr>
          <a:lstStyle/>
          <a:p>
            <a:r>
              <a:rPr lang="en-US" dirty="0"/>
              <a:t>Wave front recording plane (WRP)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985" y="1899566"/>
            <a:ext cx="4245867" cy="34526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8732" y="1476461"/>
            <a:ext cx="65926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1400" dirty="0" smtClean="0"/>
              <a:t>Complex amplitude on a CGH plane as </a:t>
            </a:r>
            <a:r>
              <a:rPr lang="en-US" sz="1400" i="1" dirty="0" smtClean="0"/>
              <a:t>U</a:t>
            </a:r>
            <a:r>
              <a:rPr lang="en-US" sz="1400" i="1" baseline="-25000" dirty="0" smtClean="0"/>
              <a:t>h</a:t>
            </a:r>
            <a:r>
              <a:rPr lang="en-US" sz="1400" i="1" dirty="0" smtClean="0"/>
              <a:t> ( x, y ) </a:t>
            </a:r>
            <a:r>
              <a:rPr lang="en-US" sz="1400" dirty="0" smtClean="0"/>
              <a:t>, the object is composed of N points, and the complex amplitude on the CGH created by the </a:t>
            </a:r>
            <a:r>
              <a:rPr lang="en-US" sz="1400" dirty="0" err="1" smtClean="0"/>
              <a:t>i-th</a:t>
            </a:r>
            <a:r>
              <a:rPr lang="en-US" sz="1400" dirty="0" smtClean="0"/>
              <a:t> point in distance </a:t>
            </a:r>
            <a:r>
              <a:rPr lang="en-US" sz="1400" dirty="0" err="1" smtClean="0"/>
              <a:t>r</a:t>
            </a:r>
            <a:r>
              <a:rPr lang="en-US" sz="1400" baseline="-25000" dirty="0" err="1" smtClean="0"/>
              <a:t>i</a:t>
            </a:r>
            <a:r>
              <a:rPr lang="en-US" sz="1400" dirty="0" smtClean="0"/>
              <a:t> is </a:t>
            </a:r>
            <a:r>
              <a:rPr lang="en-US" sz="1400" dirty="0" err="1" smtClean="0"/>
              <a:t>U</a:t>
            </a:r>
            <a:r>
              <a:rPr lang="en-US" sz="1400" baseline="-25000" dirty="0" err="1" smtClean="0"/>
              <a:t>i</a:t>
            </a:r>
            <a:r>
              <a:rPr lang="en-US" sz="1400" baseline="-25000" dirty="0" smtClean="0"/>
              <a:t> </a:t>
            </a:r>
            <a:r>
              <a:rPr lang="en-US" sz="1400" dirty="0" smtClean="0"/>
              <a:t>( </a:t>
            </a:r>
            <a:r>
              <a:rPr lang="en-US" sz="1400" dirty="0" err="1" smtClean="0"/>
              <a:t>r</a:t>
            </a:r>
            <a:r>
              <a:rPr lang="en-US" sz="1400" baseline="-25000" dirty="0" err="1" smtClean="0"/>
              <a:t>i</a:t>
            </a:r>
            <a:r>
              <a:rPr lang="en-US" sz="1400" baseline="-25000" dirty="0" smtClean="0"/>
              <a:t> </a:t>
            </a:r>
            <a:r>
              <a:rPr lang="en-US" sz="1400" dirty="0" smtClean="0"/>
              <a:t> ). The final complex amplitude U</a:t>
            </a:r>
            <a:r>
              <a:rPr lang="en-US" sz="1400" baseline="-25000" dirty="0" smtClean="0"/>
              <a:t>h</a:t>
            </a:r>
            <a:r>
              <a:rPr lang="en-US" sz="1400" dirty="0" smtClean="0"/>
              <a:t> ( x, y ) is expressed by  </a:t>
            </a:r>
            <a:r>
              <a:rPr lang="en-US" sz="1400" dirty="0" err="1"/>
              <a:t>by</a:t>
            </a:r>
            <a:r>
              <a:rPr lang="en-US" sz="1400" dirty="0"/>
              <a:t> </a:t>
            </a:r>
            <a:r>
              <a:rPr lang="en-US" sz="1400" dirty="0" smtClean="0"/>
              <a:t>equation (1)</a:t>
            </a:r>
          </a:p>
          <a:p>
            <a:pPr algn="just">
              <a:lnSpc>
                <a:spcPct val="200000"/>
              </a:lnSpc>
            </a:pPr>
            <a:r>
              <a:rPr lang="en-US" sz="1400" dirty="0"/>
              <a:t>	</a:t>
            </a:r>
            <a:r>
              <a:rPr lang="en-US" sz="1400" dirty="0" smtClean="0"/>
              <a:t>		</a:t>
            </a:r>
            <a:r>
              <a:rPr lang="en-US" sz="1400" dirty="0"/>
              <a:t>	</a:t>
            </a:r>
            <a:r>
              <a:rPr lang="en-US" sz="1400" dirty="0" smtClean="0"/>
              <a:t>	 (1)</a:t>
            </a:r>
            <a:endParaRPr lang="en-US" sz="1400" dirty="0"/>
          </a:p>
          <a:p>
            <a:pPr algn="just">
              <a:lnSpc>
                <a:spcPct val="200000"/>
              </a:lnSpc>
            </a:pP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558" y="2845702"/>
            <a:ext cx="3593692" cy="7757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9384" y="3923799"/>
            <a:ext cx="6701991" cy="1391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 smtClean="0"/>
              <a:t>WRP calculates CGH in 2 steps: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sz="1400" dirty="0" smtClean="0"/>
              <a:t>The </a:t>
            </a:r>
            <a:r>
              <a:rPr lang="en-US" sz="1400" dirty="0"/>
              <a:t>light wave from 3D objects is recorded on a WRP. </a:t>
            </a:r>
            <a:endParaRPr lang="en-US" sz="1400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sz="1400" dirty="0" smtClean="0"/>
              <a:t> Light </a:t>
            </a:r>
            <a:r>
              <a:rPr lang="en-US" sz="1400" dirty="0"/>
              <a:t>wave from the WRP to CGH </a:t>
            </a:r>
            <a:r>
              <a:rPr lang="en-US" sz="1400" dirty="0" smtClean="0"/>
              <a:t>is diffracted </a:t>
            </a:r>
            <a:r>
              <a:rPr lang="en-US" sz="1400" dirty="0"/>
              <a:t>calculation based on fast Fourier transform (FFT)</a:t>
            </a:r>
          </a:p>
        </p:txBody>
      </p:sp>
      <p:sp>
        <p:nvSpPr>
          <p:cNvPr id="8" name="Rectangle 7"/>
          <p:cNvSpPr/>
          <p:nvPr/>
        </p:nvSpPr>
        <p:spPr>
          <a:xfrm>
            <a:off x="11093141" y="2285401"/>
            <a:ext cx="595035" cy="9233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093141" y="3652209"/>
            <a:ext cx="5950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9384" y="6396489"/>
            <a:ext cx="114167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1. Tomoyoshi </a:t>
            </a:r>
            <a:r>
              <a:rPr lang="en-US" sz="1000" dirty="0" err="1" smtClean="0"/>
              <a:t>Shimobaba</a:t>
            </a:r>
            <a:r>
              <a:rPr lang="en-US" sz="1000" dirty="0" smtClean="0"/>
              <a:t>, Nobuyuki Masuda, and Tomoyoshi Ito, "Simple and fast calculation algorithm for computer-generated hologram with </a:t>
            </a:r>
            <a:r>
              <a:rPr lang="en-US" sz="1000" dirty="0" err="1" smtClean="0"/>
              <a:t>wavefront</a:t>
            </a:r>
            <a:r>
              <a:rPr lang="en-US" sz="1000" dirty="0" smtClean="0"/>
              <a:t> recording plane," Opt. Lett. 34, 3133-3135 (2009)</a:t>
            </a:r>
            <a:endParaRPr lang="en-US" sz="1000" dirty="0"/>
          </a:p>
        </p:txBody>
      </p:sp>
      <p:pic>
        <p:nvPicPr>
          <p:cNvPr id="14" name="Graphic 6" descr="Gears">
            <a:extLst>
              <a:ext uri="{FF2B5EF4-FFF2-40B4-BE49-F238E27FC236}">
                <a16:creationId xmlns="" xmlns:a16="http://schemas.microsoft.com/office/drawing/2014/main" id="{DA9595F8-50AF-4C85-9BC5-B52646E113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29211" y="5470136"/>
            <a:ext cx="625641" cy="62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9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96937" y="744300"/>
            <a:ext cx="11156121" cy="68991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Multiple </a:t>
            </a:r>
            <a:r>
              <a:rPr lang="en-US" dirty="0" err="1" smtClean="0"/>
              <a:t>Wavefont</a:t>
            </a:r>
            <a:r>
              <a:rPr lang="en-US" dirty="0" smtClean="0"/>
              <a:t> Recoding Plane  (</a:t>
            </a:r>
            <a:r>
              <a:rPr lang="en-US" dirty="0"/>
              <a:t>MWRP 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Graphic 6" descr="Gears">
            <a:extLst>
              <a:ext uri="{FF2B5EF4-FFF2-40B4-BE49-F238E27FC236}">
                <a16:creationId xmlns:a16="http://schemas.microsoft.com/office/drawing/2014/main" xmlns="" id="{DA9595F8-50AF-4C85-9BC5-B52646E11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129211" y="5470136"/>
            <a:ext cx="625641" cy="6256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9548" y="6324379"/>
            <a:ext cx="11244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3. N. Hasegawa, T. </a:t>
            </a:r>
            <a:r>
              <a:rPr lang="en-US" sz="1000" b="1" dirty="0" err="1" smtClean="0"/>
              <a:t>Shimobaba</a:t>
            </a:r>
            <a:r>
              <a:rPr lang="en-US" sz="1000" b="1" dirty="0" smtClean="0"/>
              <a:t>, T. </a:t>
            </a:r>
            <a:r>
              <a:rPr lang="en-US" sz="1000" b="1" dirty="0" err="1" smtClean="0"/>
              <a:t>Kakue</a:t>
            </a:r>
            <a:r>
              <a:rPr lang="en-US" sz="1000" b="1" dirty="0" smtClean="0"/>
              <a:t>, and T. Ito, "Acceleration of hologram generation by optimizing the arrangement of </a:t>
            </a:r>
            <a:r>
              <a:rPr lang="en-US" sz="1000" b="1" dirty="0" err="1" smtClean="0"/>
              <a:t>wavefront</a:t>
            </a:r>
            <a:r>
              <a:rPr lang="en-US" sz="1000" b="1" dirty="0" smtClean="0"/>
              <a:t> recording planes," Appl. Opt.  56, A97-A103 (2017). </a:t>
            </a:r>
            <a:endParaRPr lang="en-US" sz="1000" dirty="0"/>
          </a:p>
          <a:p>
            <a:r>
              <a:rPr lang="en-US" sz="1000" b="1" dirty="0" smtClean="0"/>
              <a:t> </a:t>
            </a:r>
            <a:endParaRPr lang="en-US" sz="1000" b="1" dirty="0"/>
          </a:p>
          <a:p>
            <a:pPr marL="228600" indent="-228600">
              <a:buFont typeface="+mj-lt"/>
              <a:buAutoNum type="arabicPeriod"/>
            </a:pPr>
            <a:endParaRPr lang="en-US" sz="10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t="1414" r="2319" b="3965"/>
          <a:stretch/>
        </p:blipFill>
        <p:spPr>
          <a:xfrm>
            <a:off x="6145940" y="1841959"/>
            <a:ext cx="5608912" cy="278131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5519" y="1662821"/>
            <a:ext cx="4840263" cy="329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320000" y="881431"/>
            <a:ext cx="9603275" cy="1049235"/>
          </a:xfrm>
        </p:spPr>
        <p:txBody>
          <a:bodyPr/>
          <a:lstStyle/>
          <a:p>
            <a:r>
              <a:rPr lang="en-US" dirty="0"/>
              <a:t>Distributed Multiple </a:t>
            </a:r>
            <a:r>
              <a:rPr lang="en-US" dirty="0" smtClean="0"/>
              <a:t>WRPs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888621" y="1801378"/>
            <a:ext cx="7457814" cy="346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85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Custom 10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84582C"/>
      </a:accent2>
      <a:accent3>
        <a:srgbClr val="002060"/>
      </a:accent3>
      <a:accent4>
        <a:srgbClr val="586EA6"/>
      </a:accent4>
      <a:accent5>
        <a:srgbClr val="586EA6"/>
      </a:accent5>
      <a:accent6>
        <a:srgbClr val="6892A0"/>
      </a:accent6>
      <a:hlink>
        <a:srgbClr val="B71E42"/>
      </a:hlink>
      <a:folHlink>
        <a:srgbClr val="586EA6"/>
      </a:folHlink>
    </a:clrScheme>
    <a:fontScheme name="Default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>
    <a:spDef>
      <a:spPr>
        <a:solidFill>
          <a:srgbClr val="B71E4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31750"/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66921596_My invention presentation_AAS_v5" id="{87E5ADC5-22B1-48B6-A377-CC62C9F76903}" vid="{35D6D025-A430-4CAD-B81F-81678F6B39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59C8665-7E41-4E8E-957E-307F6F826AF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FA01955-FFEB-4169-B0BF-D790410D62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A1DB373-C1A1-4924-9AF2-F04368201509}">
  <ds:schemaRefs>
    <ds:schemaRef ds:uri="http://schemas.microsoft.com/office/2006/documentManagement/types"/>
    <ds:schemaRef ds:uri="http://www.w3.org/XML/1998/namespace"/>
    <ds:schemaRef ds:uri="16c05727-aa75-4e4a-9b5f-8a80a1165891"/>
    <ds:schemaRef ds:uri="http://purl.org/dc/elements/1.1/"/>
    <ds:schemaRef ds:uri="71af3243-3dd4-4a8d-8c0d-dd76da1f02a5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My invention presentation(2)</Template>
  <TotalTime>0</TotalTime>
  <Words>415</Words>
  <Application>Microsoft Office PowerPoint</Application>
  <PresentationFormat>Widescreen</PresentationFormat>
  <Paragraphs>78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Gill Sans MT</vt:lpstr>
      <vt:lpstr>Tahoma</vt:lpstr>
      <vt:lpstr>Times New Roman</vt:lpstr>
      <vt:lpstr>Gallery</vt:lpstr>
      <vt:lpstr>Faster Generation of CGH using DM-WRPs</vt:lpstr>
      <vt:lpstr>Table of content</vt:lpstr>
      <vt:lpstr>Hologram</vt:lpstr>
      <vt:lpstr>PowerPoint Presentation</vt:lpstr>
      <vt:lpstr>PowerPoint Presentation</vt:lpstr>
      <vt:lpstr>Hologram</vt:lpstr>
      <vt:lpstr>Wave front recording plane (WRP)</vt:lpstr>
      <vt:lpstr>PowerPoint Presentation</vt:lpstr>
      <vt:lpstr>Distributed Multiple WRPs</vt:lpstr>
      <vt:lpstr>Results</vt:lpstr>
      <vt:lpstr>Results</vt:lpstr>
      <vt:lpstr>PowerPoint Presentation</vt:lpstr>
      <vt:lpstr>PowerPoint Presentation</vt:lpstr>
      <vt:lpstr>Results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2019-05-07T05:24:02Z</dcterms:created>
  <dcterms:modified xsi:type="dcterms:W3CDTF">2019-06-03T04:45:17Z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